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F933AA-BD26-42CB-805C-EBACFCB3525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6337F2-EE9D-4613-A1CE-5468E2C12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Чому потрібно допомагати пернатим друзям взимку?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31698"/>
            <a:ext cx="7858180" cy="1025996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1800" dirty="0" smtClean="0"/>
              <a:t>Тип проекту: дослідницько-пізнавальний</a:t>
            </a:r>
          </a:p>
          <a:p>
            <a:r>
              <a:rPr lang="uk-UA" sz="1800" dirty="0" smtClean="0"/>
              <a:t>Координатори: </a:t>
            </a:r>
            <a:r>
              <a:rPr lang="uk-UA" sz="1800" dirty="0" err="1" smtClean="0"/>
              <a:t>Коломійчук</a:t>
            </a:r>
            <a:r>
              <a:rPr lang="uk-UA" sz="1800" dirty="0" smtClean="0"/>
              <a:t> Л.І., </a:t>
            </a:r>
            <a:r>
              <a:rPr lang="uk-UA" sz="1800" dirty="0" err="1" smtClean="0"/>
              <a:t>Белінська</a:t>
            </a:r>
            <a:r>
              <a:rPr lang="uk-UA" sz="1800" dirty="0" smtClean="0"/>
              <a:t> Л.Л.</a:t>
            </a:r>
            <a:endParaRPr lang="ru-RU" sz="1800" dirty="0"/>
          </a:p>
        </p:txBody>
      </p:sp>
      <p:pic>
        <p:nvPicPr>
          <p:cNvPr id="11268" name="Picture 4" descr="http://www.segodnya.ua/img/article/6618/6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3929090" cy="20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teplitz.ru/_nw/4/83726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72008"/>
            <a:ext cx="342900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http://uchni.com.ua/pars_docs/refs/17/16791/16791_html_49d04331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14290"/>
            <a:ext cx="420838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Підсумок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Збір інформації триватиме 3 тижні.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Захист проекту відбудеться на годині спілкування </a:t>
            </a:r>
            <a:r>
              <a:rPr lang="uk-UA" dirty="0" err="1" smtClean="0">
                <a:solidFill>
                  <a:srgbClr val="002060"/>
                </a:solidFill>
              </a:rPr>
              <a:t>“Чому</a:t>
            </a:r>
            <a:r>
              <a:rPr lang="uk-UA" dirty="0" smtClean="0">
                <a:solidFill>
                  <a:srgbClr val="002060"/>
                </a:solidFill>
              </a:rPr>
              <a:t> потрібно допомагати пернатим друзям взимку?”</a:t>
            </a:r>
          </a:p>
          <a:p>
            <a:pPr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</a:t>
            </a:r>
          </a:p>
          <a:p>
            <a:endParaRPr lang="ru-RU" dirty="0"/>
          </a:p>
        </p:txBody>
      </p:sp>
      <p:pic>
        <p:nvPicPr>
          <p:cNvPr id="15364" name="Picture 4" descr="http://dnz96.klasna.com/uploads/editor/350/68663/news_/korm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43380"/>
            <a:ext cx="3990975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poradumo.com.ua/wp-content/uploads/2015/06/dfd270c27cd0561029d8536636e28a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428625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Критерії оцінювання 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Глибина розкриття проекту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Науковість та достовірність інформації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Взаємодія та вміння працювати в групі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Грамотність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Творчість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Захист робіт (оформлення і презентація)</a:t>
            </a:r>
          </a:p>
        </p:txBody>
      </p:sp>
      <p:pic>
        <p:nvPicPr>
          <p:cNvPr id="4" name="Рисунок 3" descr="http://goloskivlt.at.ua/_bl/0/67788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714884"/>
            <a:ext cx="407196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Бажаємо успіхів!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Содержимое 3" descr="https://encrypted-tbn1.gstatic.com/images?q=tbn:ANd9GcQhunURFJjj0tGqGlXJGRWsi83Z3C2Kwd7rO4jmOFvpZFSzu4p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071834" cy="23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nbu4kids.files.wordpress.com/2013/01/d0b7d0b8d0bcd0b0-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357298"/>
            <a:ext cx="228601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1.bp.blogspot.com/-YYWY0hQb2GI/T60pT_PsClI/AAAAAAAAAMc/80VGkOvt_GQ/s1600/omeljux_holov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78608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s://encrypted-tbn0.gstatic.com/images?q=tbn:ANd9GcSRS4jeXWIWxx2KDpS-QR4fteZdu4PlV3lWBoL0breeXgvbQl8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s625221.vk.me/v625221455/6861/aF40AVPEx5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43446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ncrypted-tbn1.gstatic.com/images?q=tbn:ANd9GcTkwYGAFr_6ddxeKKMJHPFIVKm9X0nUEgQqcdzFHBqAQxzErCc7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00636"/>
            <a:ext cx="2428892" cy="163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gimnasia123.kiev.ua/image/blog/z01/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071678"/>
            <a:ext cx="428628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Проблемні питання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Які птахи залишаються зимувати у нашій місцевості?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Які – прилітають до нас взимку?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Чи легко птахам пережити зиму?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Які пташки прилітають до годівнички?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Як я можу допомогти пернатим друзям?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pernatidruzi.org.ua/pictures/zymptwo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929198"/>
            <a:ext cx="300039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ernatidruzi.org.ua/pictures/szczhod/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4143404" cy="214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Мета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Розширити знання про зимуючих (осілих та </a:t>
            </a:r>
            <a:r>
              <a:rPr lang="uk-UA" dirty="0" err="1" smtClean="0">
                <a:solidFill>
                  <a:srgbClr val="002060"/>
                </a:solidFill>
              </a:rPr>
              <a:t>кочуючих</a:t>
            </a:r>
            <a:r>
              <a:rPr lang="uk-UA" dirty="0" smtClean="0">
                <a:solidFill>
                  <a:srgbClr val="002060"/>
                </a:solidFill>
              </a:rPr>
              <a:t>) птахів нашої місцевості.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Розвивати спостережливість, мислення, пам’ять, увагу, уяву.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Виховувати бажання піклуватися про пернатих друзів узимку.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Картинки по запросу зимуючі пта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2714644" cy="180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kirove-school.at.ua/foto/svyato_ptahiv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14884"/>
            <a:ext cx="2524125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AutoShape 6" descr="http://www.chas.cv.ua/images/10_09%20(1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www.chas.cv.ua/images/10_09%20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643446"/>
            <a:ext cx="2976560" cy="184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Об’єднуємося у групи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2060"/>
                </a:solidFill>
              </a:rPr>
              <a:t>Дослідники</a:t>
            </a:r>
          </a:p>
          <a:p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dirty="0" smtClean="0">
                <a:solidFill>
                  <a:srgbClr val="002060"/>
                </a:solidFill>
              </a:rPr>
              <a:t>Літературознавці</a:t>
            </a:r>
          </a:p>
          <a:p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dirty="0" smtClean="0">
                <a:solidFill>
                  <a:srgbClr val="002060"/>
                </a:solidFill>
              </a:rPr>
              <a:t>Художники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zdschool7.at.ua/1/75014633_sinichka_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3380"/>
            <a:ext cx="4143404" cy="25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Дослідники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Дізнатися, які птахи залишаються зимувати у нашій місцевості.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Дослідити, які перекочовують до нас з настанням великих морозів.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Підготувати повідомлення про цих птахів.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nbu4kids.files.wordpress.com/2013/01/d0b7d0b8d0bcd0b0-1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23574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sites.google.com/site/perelitnitazimuuciptashki/_/rsrc/1393937180269/cikavinki-pro-ptahiv/5b9d45c57d5347758e30f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encrypted-tbn0.gstatic.com/images?q=tbn:ANd9GcSzV7TOy5JqSXl9puExYlhaN2hyDevnHkkQDsCGVJstSOJDPZ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00636"/>
            <a:ext cx="1828800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Літературознавці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Відшукати в літературних джерелах вірші, загадки, прислів’я та приказки, народні прикмети про зимуючих птахів.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Спостерігати за пташками, які прилітають до годівниць.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Дізнатися, яким пташкам смакує яка їжа.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http://cs301712.vk.me/v301712662/11c1/5aLR2RD4mJ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3286148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encrypted-tbn1.gstatic.com/images?q=tbn:ANd9GcRImeUBzGTEbss_cPv_tRLqnHIv6dTBLG0SgHYdZjy5-cP0ns044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429132"/>
            <a:ext cx="1728787" cy="225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te.zavantag.com/tw_files2/urls_8/90/d-89630/7z-docs/1_html_m4b1b6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643446"/>
            <a:ext cx="2857500" cy="200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Художники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Відшукати цікаві моделі годівничок.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 співробітництві з батьками виготовити їдальні для птахів.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Намалювати зимуючих птахів нашої місцевості.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Повісити на годівнички плоди горобини та калини та дослідити, хто їх споживає.</a:t>
            </a:r>
          </a:p>
        </p:txBody>
      </p:sp>
      <p:pic>
        <p:nvPicPr>
          <p:cNvPr id="4" name="Рисунок 3" descr="http://pernatidruzi.org.ua/pictures/juleneg/1_m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14818"/>
            <a:ext cx="19050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lib.znaimo.com.ua/tw_files2/urls_4/970/d-969944/969944_html_38d490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264320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img1.liveinternet.ru/images/attach/c/6/93/742/93742495_SOY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25003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Очікувані результати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Збір ілюстрацій та фотографій зимуючих птахів нашої місцевості;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представлення різних моделей годівничок;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постійне наповнення годівничок кормом.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       Даний проект допоможе тобі більше дізнатися про зимуючих і </a:t>
            </a:r>
            <a:r>
              <a:rPr lang="uk-UA" dirty="0" err="1" smtClean="0">
                <a:solidFill>
                  <a:srgbClr val="002060"/>
                </a:solidFill>
              </a:rPr>
              <a:t>кочуючих</a:t>
            </a:r>
            <a:r>
              <a:rPr lang="uk-UA" dirty="0" smtClean="0">
                <a:solidFill>
                  <a:srgbClr val="002060"/>
                </a:solidFill>
              </a:rPr>
              <a:t> птахів нашої місцевості.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os1.i.ua/3/1/4183369_60dacc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643446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volgabirds.ru/forum/attachments/1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857760"/>
            <a:ext cx="421484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+mn-lt"/>
              </a:rPr>
              <a:t>Література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Довідники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Енциклопедії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Інтернет.</a:t>
            </a:r>
          </a:p>
          <a:p>
            <a:endParaRPr lang="uk-U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786214" cy="285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284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Чому потрібно допомагати пернатим друзям взимку?  </vt:lpstr>
      <vt:lpstr>Проблемні питання</vt:lpstr>
      <vt:lpstr>Мета</vt:lpstr>
      <vt:lpstr>Об’єднуємося у групи</vt:lpstr>
      <vt:lpstr>Дослідники</vt:lpstr>
      <vt:lpstr>Літературознавці</vt:lpstr>
      <vt:lpstr>Художники</vt:lpstr>
      <vt:lpstr>Очікувані результати</vt:lpstr>
      <vt:lpstr>Література</vt:lpstr>
      <vt:lpstr>Підсумок</vt:lpstr>
      <vt:lpstr>Критерії оцінювання </vt:lpstr>
      <vt:lpstr>Бажаємо успіхів!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Чому потрібно допомагати пернатим друзям взимку?  </dc:title>
  <dc:creator>Admin</dc:creator>
  <cp:lastModifiedBy>Acer</cp:lastModifiedBy>
  <cp:revision>81</cp:revision>
  <dcterms:created xsi:type="dcterms:W3CDTF">2016-01-24T10:50:19Z</dcterms:created>
  <dcterms:modified xsi:type="dcterms:W3CDTF">2016-02-18T10:09:00Z</dcterms:modified>
</cp:coreProperties>
</file>